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CEDC-8917-4275-A322-B93E7857C121}" type="datetimeFigureOut">
              <a:rPr lang="en-IN" smtClean="0"/>
              <a:t>13-01-2013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40852-0BAB-4309-B7C0-EB77158252C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CEDC-8917-4275-A322-B93E7857C121}" type="datetimeFigureOut">
              <a:rPr lang="en-IN" smtClean="0"/>
              <a:t>13-01-2013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40852-0BAB-4309-B7C0-EB77158252C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CEDC-8917-4275-A322-B93E7857C121}" type="datetimeFigureOut">
              <a:rPr lang="en-IN" smtClean="0"/>
              <a:t>13-01-2013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40852-0BAB-4309-B7C0-EB77158252C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CEDC-8917-4275-A322-B93E7857C121}" type="datetimeFigureOut">
              <a:rPr lang="en-IN" smtClean="0"/>
              <a:t>13-01-2013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40852-0BAB-4309-B7C0-EB77158252C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CEDC-8917-4275-A322-B93E7857C121}" type="datetimeFigureOut">
              <a:rPr lang="en-IN" smtClean="0"/>
              <a:t>13-01-2013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40852-0BAB-4309-B7C0-EB77158252C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CEDC-8917-4275-A322-B93E7857C121}" type="datetimeFigureOut">
              <a:rPr lang="en-IN" smtClean="0"/>
              <a:t>13-01-2013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40852-0BAB-4309-B7C0-EB77158252C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CEDC-8917-4275-A322-B93E7857C121}" type="datetimeFigureOut">
              <a:rPr lang="en-IN" smtClean="0"/>
              <a:t>13-01-2013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40852-0BAB-4309-B7C0-EB77158252C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CEDC-8917-4275-A322-B93E7857C121}" type="datetimeFigureOut">
              <a:rPr lang="en-IN" smtClean="0"/>
              <a:t>13-01-2013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40852-0BAB-4309-B7C0-EB77158252C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CEDC-8917-4275-A322-B93E7857C121}" type="datetimeFigureOut">
              <a:rPr lang="en-IN" smtClean="0"/>
              <a:t>13-01-2013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40852-0BAB-4309-B7C0-EB77158252C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CEDC-8917-4275-A322-B93E7857C121}" type="datetimeFigureOut">
              <a:rPr lang="en-IN" smtClean="0"/>
              <a:t>13-01-2013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40852-0BAB-4309-B7C0-EB77158252C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CEDC-8917-4275-A322-B93E7857C121}" type="datetimeFigureOut">
              <a:rPr lang="en-IN" smtClean="0"/>
              <a:t>13-01-2013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40852-0BAB-4309-B7C0-EB77158252C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6CEDC-8917-4275-A322-B93E7857C121}" type="datetimeFigureOut">
              <a:rPr lang="en-IN" smtClean="0"/>
              <a:t>13-01-2013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40852-0BAB-4309-B7C0-EB77158252CA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Chart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628800"/>
            <a:ext cx="4968552" cy="36004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003437" y="332656"/>
            <a:ext cx="66053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Water Consumption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83768" y="5589240"/>
            <a:ext cx="27705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In </a:t>
            </a:r>
            <a:r>
              <a:rPr lang="en-US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Litres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uma</dc:creator>
  <cp:lastModifiedBy>uma</cp:lastModifiedBy>
  <cp:revision>1</cp:revision>
  <dcterms:created xsi:type="dcterms:W3CDTF">2013-01-13T17:12:48Z</dcterms:created>
  <dcterms:modified xsi:type="dcterms:W3CDTF">2013-01-13T17:16:09Z</dcterms:modified>
</cp:coreProperties>
</file>